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28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9104-8A9E-4880-AE7C-35E2AFF7FFCC}" type="datetimeFigureOut">
              <a:rPr lang="en-US" smtClean="0"/>
              <a:t>02/06/2019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ABBD-02A3-4A78-AA41-DF85CBCA3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00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9104-8A9E-4880-AE7C-35E2AFF7FFCC}" type="datetimeFigureOut">
              <a:rPr lang="en-US" smtClean="0"/>
              <a:t>02/06/2019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ABBD-02A3-4A78-AA41-DF85CBCA3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2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9104-8A9E-4880-AE7C-35E2AFF7FFCC}" type="datetimeFigureOut">
              <a:rPr lang="en-US" smtClean="0"/>
              <a:t>02/06/2019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ABBD-02A3-4A78-AA41-DF85CBCA3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82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9104-8A9E-4880-AE7C-35E2AFF7FFCC}" type="datetimeFigureOut">
              <a:rPr lang="en-US" smtClean="0"/>
              <a:t>02/06/2019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ABBD-02A3-4A78-AA41-DF85CBCA3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52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9104-8A9E-4880-AE7C-35E2AFF7FFCC}" type="datetimeFigureOut">
              <a:rPr lang="en-US" smtClean="0"/>
              <a:t>02/06/2019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ABBD-02A3-4A78-AA41-DF85CBCA3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30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9104-8A9E-4880-AE7C-35E2AFF7FFCC}" type="datetimeFigureOut">
              <a:rPr lang="en-US" smtClean="0"/>
              <a:t>02/06/2019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ABBD-02A3-4A78-AA41-DF85CBCA3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9104-8A9E-4880-AE7C-35E2AFF7FFCC}" type="datetimeFigureOut">
              <a:rPr lang="en-US" smtClean="0"/>
              <a:t>02/06/2019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ABBD-02A3-4A78-AA41-DF85CBCA3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8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9104-8A9E-4880-AE7C-35E2AFF7FFCC}" type="datetimeFigureOut">
              <a:rPr lang="en-US" smtClean="0"/>
              <a:t>02/06/2019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ABBD-02A3-4A78-AA41-DF85CBCA3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17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9104-8A9E-4880-AE7C-35E2AFF7FFCC}" type="datetimeFigureOut">
              <a:rPr lang="en-US" smtClean="0"/>
              <a:t>02/06/2019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ABBD-02A3-4A78-AA41-DF85CBCA3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8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9104-8A9E-4880-AE7C-35E2AFF7FFCC}" type="datetimeFigureOut">
              <a:rPr lang="en-US" smtClean="0"/>
              <a:t>02/06/2019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ABBD-02A3-4A78-AA41-DF85CBCA3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9104-8A9E-4880-AE7C-35E2AFF7FFCC}" type="datetimeFigureOut">
              <a:rPr lang="en-US" smtClean="0"/>
              <a:t>02/06/2019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ABBD-02A3-4A78-AA41-DF85CBCA3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20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49104-8A9E-4880-AE7C-35E2AFF7FFCC}" type="datetimeFigureOut">
              <a:rPr lang="en-US" smtClean="0"/>
              <a:t>02/06/2019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FABBD-02A3-4A78-AA41-DF85CBCA3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680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A10B1B0-5715-47F3-8371-1F43A8F91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430578"/>
              </p:ext>
            </p:extLst>
          </p:nvPr>
        </p:nvGraphicFramePr>
        <p:xfrm>
          <a:off x="518160" y="4759002"/>
          <a:ext cx="6736080" cy="4686160"/>
        </p:xfrm>
        <a:graphic>
          <a:graphicData uri="http://schemas.openxmlformats.org/drawingml/2006/table">
            <a:tbl>
              <a:tblPr/>
              <a:tblGrid>
                <a:gridCol w="2251520">
                  <a:extLst>
                    <a:ext uri="{9D8B030D-6E8A-4147-A177-3AD203B41FA5}">
                      <a16:colId xmlns:a16="http://schemas.microsoft.com/office/drawing/2014/main" val="615437199"/>
                    </a:ext>
                  </a:extLst>
                </a:gridCol>
                <a:gridCol w="2242280">
                  <a:extLst>
                    <a:ext uri="{9D8B030D-6E8A-4147-A177-3AD203B41FA5}">
                      <a16:colId xmlns:a16="http://schemas.microsoft.com/office/drawing/2014/main" val="1418195140"/>
                    </a:ext>
                  </a:extLst>
                </a:gridCol>
                <a:gridCol w="2242280">
                  <a:extLst>
                    <a:ext uri="{9D8B030D-6E8A-4147-A177-3AD203B41FA5}">
                      <a16:colId xmlns:a16="http://schemas.microsoft.com/office/drawing/2014/main" val="807346194"/>
                    </a:ext>
                  </a:extLst>
                </a:gridCol>
              </a:tblGrid>
              <a:tr h="495674"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Friday, April 19, 2019</a:t>
                      </a:r>
                    </a:p>
                  </a:txBody>
                  <a:tcPr marL="83780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Opening Meeting - Welcome</a:t>
                      </a:r>
                      <a:br>
                        <a:rPr lang="en-US" sz="1300">
                          <a:effectLst/>
                        </a:rPr>
                      </a:br>
                      <a:r>
                        <a:rPr lang="en-US" sz="1300">
                          <a:effectLst/>
                        </a:rPr>
                        <a:t>04:30 PM  – 06:30 PM</a:t>
                      </a:r>
                    </a:p>
                  </a:txBody>
                  <a:tcPr marL="33512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effectLst/>
                        </a:rPr>
                        <a:t>Speaker: Brandi S. </a:t>
                      </a:r>
                      <a:br>
                        <a:rPr lang="en-US" sz="1300" b="1" dirty="0">
                          <a:effectLst/>
                        </a:rPr>
                      </a:br>
                      <a:r>
                        <a:rPr lang="en-US" sz="1300" b="1" dirty="0">
                          <a:effectLst/>
                        </a:rPr>
                        <a:t>- La Habra</a:t>
                      </a:r>
                      <a:endParaRPr lang="en-US" sz="1300" dirty="0">
                        <a:effectLst/>
                      </a:endParaRPr>
                    </a:p>
                  </a:txBody>
                  <a:tcPr marL="33512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3878522"/>
                  </a:ext>
                </a:extLst>
              </a:tr>
              <a:tr h="297993">
                <a:tc gridSpan="3"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 </a:t>
                      </a:r>
                    </a:p>
                  </a:txBody>
                  <a:tcPr marL="33512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617145"/>
                  </a:ext>
                </a:extLst>
              </a:tr>
              <a:tr h="495674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Friday, April 19, 2019</a:t>
                      </a:r>
                    </a:p>
                  </a:txBody>
                  <a:tcPr marL="83780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Friday Night Speaker Meeting</a:t>
                      </a:r>
                      <a:br>
                        <a:rPr lang="en-US" sz="1300" dirty="0">
                          <a:effectLst/>
                        </a:rPr>
                      </a:br>
                      <a:r>
                        <a:rPr lang="en-US" sz="1300" dirty="0">
                          <a:effectLst/>
                        </a:rPr>
                        <a:t>08:30 PM  – 10:00 PM</a:t>
                      </a:r>
                    </a:p>
                  </a:txBody>
                  <a:tcPr marL="33512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effectLst/>
                        </a:rPr>
                        <a:t>Speaker: Jane G. </a:t>
                      </a:r>
                      <a:br>
                        <a:rPr lang="en-US" sz="1300" b="1" dirty="0">
                          <a:effectLst/>
                        </a:rPr>
                      </a:br>
                      <a:r>
                        <a:rPr lang="en-US" sz="1300" b="1" dirty="0">
                          <a:effectLst/>
                        </a:rPr>
                        <a:t>- Long Beach</a:t>
                      </a:r>
                      <a:endParaRPr lang="en-US" sz="1300" dirty="0">
                        <a:effectLst/>
                      </a:endParaRPr>
                    </a:p>
                  </a:txBody>
                  <a:tcPr marL="33512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4680546"/>
                  </a:ext>
                </a:extLst>
              </a:tr>
              <a:tr h="297993">
                <a:tc gridSpan="3"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 </a:t>
                      </a:r>
                    </a:p>
                  </a:txBody>
                  <a:tcPr marL="33512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435778"/>
                  </a:ext>
                </a:extLst>
              </a:tr>
              <a:tr h="693354"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Saturday, April 20, 2019</a:t>
                      </a:r>
                    </a:p>
                  </a:txBody>
                  <a:tcPr marL="83780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AA Family Meeting</a:t>
                      </a:r>
                      <a:br>
                        <a:rPr lang="en-US" sz="1300" dirty="0">
                          <a:effectLst/>
                        </a:rPr>
                      </a:br>
                      <a:r>
                        <a:rPr lang="en-US" sz="1300" dirty="0">
                          <a:effectLst/>
                        </a:rPr>
                        <a:t>09:00 AM  – 10:30 AM</a:t>
                      </a:r>
                    </a:p>
                  </a:txBody>
                  <a:tcPr marL="33512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>
                          <a:effectLst/>
                        </a:rPr>
                        <a:t>Speakers: Sadie S. - Perris &amp; Marilyn S. - Laguna Woods</a:t>
                      </a:r>
                      <a:br>
                        <a:rPr lang="en-US" sz="1300" b="1">
                          <a:effectLst/>
                        </a:rPr>
                      </a:br>
                      <a:endParaRPr lang="en-US" sz="1300">
                        <a:effectLst/>
                      </a:endParaRPr>
                    </a:p>
                  </a:txBody>
                  <a:tcPr marL="33512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071943"/>
                  </a:ext>
                </a:extLst>
              </a:tr>
              <a:tr h="297993">
                <a:tc gridSpan="3"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 </a:t>
                      </a:r>
                    </a:p>
                  </a:txBody>
                  <a:tcPr marL="33512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29551"/>
                  </a:ext>
                </a:extLst>
              </a:tr>
              <a:tr h="495674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Saturday, April 20, 2019</a:t>
                      </a:r>
                    </a:p>
                  </a:txBody>
                  <a:tcPr marL="83780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300" dirty="0">
                          <a:effectLst/>
                        </a:rPr>
                        <a:t>Luncheon</a:t>
                      </a:r>
                      <a:br>
                        <a:rPr lang="de-DE" sz="1300" dirty="0">
                          <a:effectLst/>
                        </a:rPr>
                      </a:br>
                      <a:r>
                        <a:rPr lang="de-DE" sz="1300" dirty="0">
                          <a:effectLst/>
                        </a:rPr>
                        <a:t>11:00 AM  – 02:00 PM</a:t>
                      </a:r>
                    </a:p>
                  </a:txBody>
                  <a:tcPr marL="33512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effectLst/>
                        </a:rPr>
                        <a:t>Speaker: Jack C.</a:t>
                      </a:r>
                      <a:br>
                        <a:rPr lang="en-US" sz="1300" b="1" dirty="0">
                          <a:effectLst/>
                        </a:rPr>
                      </a:br>
                      <a:r>
                        <a:rPr lang="en-US" sz="1300" b="1" dirty="0">
                          <a:effectLst/>
                        </a:rPr>
                        <a:t> - Sylmar</a:t>
                      </a:r>
                      <a:endParaRPr lang="en-US" sz="1300" dirty="0">
                        <a:effectLst/>
                      </a:endParaRPr>
                    </a:p>
                  </a:txBody>
                  <a:tcPr marL="33512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3794386"/>
                  </a:ext>
                </a:extLst>
              </a:tr>
              <a:tr h="297993">
                <a:tc gridSpan="3"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 </a:t>
                      </a:r>
                    </a:p>
                  </a:txBody>
                  <a:tcPr marL="33512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106302"/>
                  </a:ext>
                </a:extLst>
              </a:tr>
              <a:tr h="510880"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Saturday, April 20, 2019</a:t>
                      </a:r>
                    </a:p>
                  </a:txBody>
                  <a:tcPr marL="83780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Entertainment</a:t>
                      </a:r>
                      <a:br>
                        <a:rPr lang="en-US" sz="1300" dirty="0">
                          <a:effectLst/>
                        </a:rPr>
                      </a:br>
                      <a:r>
                        <a:rPr lang="en-US" sz="1300" dirty="0">
                          <a:effectLst/>
                        </a:rPr>
                        <a:t>02:30 PM  – 03:30 PM</a:t>
                      </a:r>
                    </a:p>
                  </a:txBody>
                  <a:tcPr marL="33512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Entertainment: James G.</a:t>
                      </a:r>
                      <a:br>
                        <a:rPr lang="en-US" sz="1300" dirty="0">
                          <a:effectLst/>
                        </a:rPr>
                      </a:br>
                      <a:r>
                        <a:rPr lang="en-US" sz="1300" dirty="0">
                          <a:effectLst/>
                        </a:rPr>
                        <a:t> - Huntington Beach</a:t>
                      </a:r>
                    </a:p>
                  </a:txBody>
                  <a:tcPr marL="33512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8364040"/>
                  </a:ext>
                </a:extLst>
              </a:tr>
              <a:tr h="297993">
                <a:tc gridSpan="3"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 </a:t>
                      </a:r>
                    </a:p>
                  </a:txBody>
                  <a:tcPr marL="33512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22015"/>
                  </a:ext>
                </a:extLst>
              </a:tr>
              <a:tr h="495674">
                <a:tc>
                  <a:txBody>
                    <a:bodyPr/>
                    <a:lstStyle/>
                    <a:p>
                      <a:r>
                        <a:rPr lang="en-US" sz="1300">
                          <a:effectLst/>
                        </a:rPr>
                        <a:t>Sunday, April 21, 2019</a:t>
                      </a:r>
                    </a:p>
                  </a:txBody>
                  <a:tcPr marL="83780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effectLst/>
                        </a:rPr>
                        <a:t>Closing Meeting</a:t>
                      </a:r>
                      <a:br>
                        <a:rPr lang="en-US" sz="1300" dirty="0">
                          <a:effectLst/>
                        </a:rPr>
                      </a:br>
                      <a:r>
                        <a:rPr lang="en-US" sz="1300" dirty="0">
                          <a:effectLst/>
                        </a:rPr>
                        <a:t>09:00 AM  – 10:30 AM</a:t>
                      </a:r>
                    </a:p>
                  </a:txBody>
                  <a:tcPr marL="33512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>
                          <a:effectLst/>
                        </a:rPr>
                        <a:t>Speaker: Jennifer R. </a:t>
                      </a:r>
                      <a:br>
                        <a:rPr lang="en-US" sz="1300" b="1" dirty="0">
                          <a:effectLst/>
                        </a:rPr>
                      </a:br>
                      <a:r>
                        <a:rPr lang="en-US" sz="1300" b="1" dirty="0">
                          <a:effectLst/>
                        </a:rPr>
                        <a:t>- Long Beach</a:t>
                      </a:r>
                      <a:endParaRPr lang="en-US" sz="1300" dirty="0">
                        <a:effectLst/>
                      </a:endParaRPr>
                    </a:p>
                  </a:txBody>
                  <a:tcPr marL="33512" marR="50268" marT="50268" marB="50268">
                    <a:lnL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957118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E523F1B-8486-4E34-9E1A-867892AC9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" y="429222"/>
            <a:ext cx="6613366" cy="37200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3C1754F-A87B-4F5A-A810-8A2FEDC50C53}"/>
              </a:ext>
            </a:extLst>
          </p:cNvPr>
          <p:cNvSpPr txBox="1"/>
          <p:nvPr/>
        </p:nvSpPr>
        <p:spPr>
          <a:xfrm>
            <a:off x="594360" y="4213860"/>
            <a:ext cx="6613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Al-Anon Speaker Line-up - 2019</a:t>
            </a:r>
          </a:p>
        </p:txBody>
      </p:sp>
    </p:spTree>
    <p:extLst>
      <p:ext uri="{BB962C8B-B14F-4D97-AF65-F5344CB8AC3E}">
        <p14:creationId xmlns:p14="http://schemas.microsoft.com/office/powerpoint/2010/main" val="36311626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95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Wheaton</dc:creator>
  <cp:lastModifiedBy>Mark Wheaton</cp:lastModifiedBy>
  <cp:revision>3</cp:revision>
  <dcterms:created xsi:type="dcterms:W3CDTF">2019-01-11T00:50:07Z</dcterms:created>
  <dcterms:modified xsi:type="dcterms:W3CDTF">2019-02-06T16:26:31Z</dcterms:modified>
</cp:coreProperties>
</file>